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6" r:id="rId2"/>
    <p:sldId id="267" r:id="rId3"/>
    <p:sldId id="256" r:id="rId4"/>
    <p:sldId id="258" r:id="rId5"/>
    <p:sldId id="259" r:id="rId6"/>
    <p:sldId id="257" r:id="rId7"/>
    <p:sldId id="260" r:id="rId8"/>
    <p:sldId id="261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8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2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45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5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2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3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8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9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2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7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1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8" y="-325677"/>
            <a:ext cx="12504431" cy="7484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7" y="129175"/>
            <a:ext cx="11962356" cy="67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2D102-2587-43D4-B71A-18B225245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365" y="1789757"/>
            <a:ext cx="12055526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>
                <a:latin typeface="Comic Sans MS" panose="030F0702030302020204" pitchFamily="66" charset="0"/>
              </a:rPr>
              <a:t>«Загляни ладошкой </a:t>
            </a:r>
            <a:br>
              <a:rPr lang="ru-RU" sz="6700" b="1" dirty="0">
                <a:latin typeface="Comic Sans MS" panose="030F0702030302020204" pitchFamily="66" charset="0"/>
              </a:rPr>
            </a:br>
            <a:r>
              <a:rPr lang="ru-RU" sz="6700" b="1" dirty="0">
                <a:latin typeface="Comic Sans MS" panose="030F0702030302020204" pitchFamily="66" charset="0"/>
              </a:rPr>
              <a:t>в волшебный сундучок»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EE39CB-8B2E-4A73-9F5F-8251AA1AC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028" y="3319818"/>
            <a:ext cx="11809863" cy="685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omic Sans MS" panose="030F0702030302020204" pitchFamily="66" charset="0"/>
              </a:rPr>
              <a:t>Проект Региональной </a:t>
            </a:r>
            <a:br>
              <a:rPr lang="ru-RU" sz="3600" b="1" dirty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общественной организации инвалидов </a:t>
            </a:r>
            <a:br>
              <a:rPr lang="ru-RU" sz="3600" b="1" dirty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"Детский орден милосердия"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2702305"/>
            <a:ext cx="1654464" cy="29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62CDA1-6A2A-41CE-9B04-662C52CC6E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161967"/>
            <a:ext cx="4482486" cy="598290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C33FA7-AAF8-4BEC-9B88-E709EBFD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840" y="572060"/>
            <a:ext cx="8557144" cy="25118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КНИГИ, </a:t>
            </a:r>
            <a:br>
              <a:rPr lang="ru-RU" sz="67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КОТОРЫЕ ЧИТАЮТ ЛАДОШКАМИ...</a:t>
            </a:r>
            <a:r>
              <a:rPr lang="ru-RU" dirty="0">
                <a:solidFill>
                  <a:srgbClr val="FF2870"/>
                </a:solidFill>
                <a:latin typeface="Arimo"/>
              </a:rPr>
              <a:t/>
            </a:r>
            <a:br>
              <a:rPr lang="ru-RU" dirty="0">
                <a:solidFill>
                  <a:srgbClr val="FF2870"/>
                </a:solidFill>
                <a:latin typeface="Arimo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CDE97E-EDEA-4B69-9BFF-969E5117E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8679" y="2696172"/>
            <a:ext cx="6781000" cy="999885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Проект создан для слепых и слабовидящих детей,</a:t>
            </a:r>
          </a:p>
          <a:p>
            <a:r>
              <a:rPr lang="ru-RU" sz="14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которым для полноценного развития нужны</a:t>
            </a:r>
          </a:p>
          <a:p>
            <a:r>
              <a:rPr lang="ru-RU" sz="14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ОСОБЕННЫЕ тактильные книги и пособия.</a:t>
            </a:r>
            <a:endParaRPr lang="ru-RU" sz="14400" b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5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3F49A14C-2079-46CB-B731-38C6E29976DD}"/>
              </a:ext>
            </a:extLst>
          </p:cNvPr>
          <p:cNvSpPr txBox="1">
            <a:spLocks/>
          </p:cNvSpPr>
          <p:nvPr/>
        </p:nvSpPr>
        <p:spPr>
          <a:xfrm>
            <a:off x="9408429" y="2542264"/>
            <a:ext cx="3043451" cy="838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/>
              <a:t>2019 год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2FDED1-9CAB-417F-8FEF-A6B19BDD8BF1}"/>
              </a:ext>
            </a:extLst>
          </p:cNvPr>
          <p:cNvSpPr/>
          <p:nvPr/>
        </p:nvSpPr>
        <p:spPr>
          <a:xfrm>
            <a:off x="3672634" y="4385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 мы среди них</a:t>
            </a: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9DA3A9EA-0059-4818-BBC7-DE0CE83C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94" y="-113164"/>
            <a:ext cx="9290489" cy="251183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ПРОЕКТ ПОЛУЧИЛ</a:t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ГРАНТ МЭРА МОСКВЫ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29" y="2326938"/>
            <a:ext cx="6819900" cy="2152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880" y="2386145"/>
            <a:ext cx="68199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D8C347-123C-412A-BAE5-F520A9DF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258" y="525998"/>
            <a:ext cx="7672814" cy="897847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ЦЕЛЬ ПРОЕКТА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5EC3C5-20CD-4882-A8C6-76709BAB5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8780" y="2934261"/>
            <a:ext cx="11053802" cy="7039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Создать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latin typeface="Comic Sans MS" panose="030F0702030302020204" pitchFamily="66" charset="0"/>
              </a:rPr>
              <a:t>силами московских волонтеров </a:t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3200" b="1" dirty="0">
                <a:latin typeface="Comic Sans MS" panose="030F0702030302020204" pitchFamily="66" charset="0"/>
              </a:rPr>
              <a:t>из числа пенсионерок, студентов и социально незащищенных подростков </a:t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30</a:t>
            </a:r>
            <a:r>
              <a:rPr lang="ru-RU" sz="3600" b="1" dirty="0">
                <a:latin typeface="Comic Sans MS" panose="030F0702030302020204" pitchFamily="66" charset="0"/>
              </a:rPr>
              <a:t> «волшебных сундучков», </a:t>
            </a:r>
            <a:r>
              <a:rPr lang="ru-RU" sz="3200" b="1" dirty="0">
                <a:latin typeface="Comic Sans MS" panose="030F0702030302020204" pitchFamily="66" charset="0"/>
              </a:rPr>
              <a:t>содержащих</a:t>
            </a: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b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150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latin typeface="Comic Sans MS" panose="030F0702030302020204" pitchFamily="66" charset="0"/>
              </a:rPr>
              <a:t>тактильных рукодельных изданий</a:t>
            </a:r>
            <a:r>
              <a:rPr lang="ru-RU" sz="3200" b="1" dirty="0">
                <a:latin typeface="Comic Sans MS" panose="030F0702030302020204" pitchFamily="66" charset="0"/>
              </a:rPr>
              <a:t>, </a:t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3200" b="1" dirty="0">
                <a:latin typeface="Comic Sans MS" panose="030F0702030302020204" pitchFamily="66" charset="0"/>
              </a:rPr>
              <a:t>для обучения навыкам познания мира </a:t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3200" b="1" dirty="0">
                <a:latin typeface="Comic Sans MS" panose="030F0702030302020204" pitchFamily="66" charset="0"/>
              </a:rPr>
              <a:t>слепых и слабовидящих детей дошкольного</a:t>
            </a:r>
          </a:p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и младшего 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4070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95F78-7654-4636-8C8A-6B5D474B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38" y="935244"/>
            <a:ext cx="7876746" cy="214174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Сроки ПРОЕКТА</a:t>
            </a:r>
            <a:endParaRPr lang="ru-RU" sz="6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B022E-0F5D-4FB8-B1BC-4964E70CF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327" y="3097159"/>
            <a:ext cx="10130516" cy="99906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С 01 ноября 2019 года</a:t>
            </a:r>
          </a:p>
          <a:p>
            <a:r>
              <a:rPr lang="ru-RU" sz="3200" b="1" dirty="0">
                <a:latin typeface="Comic Sans MS" panose="030F0702030302020204" pitchFamily="66" charset="0"/>
              </a:rPr>
              <a:t>по 30 июня 2020 года</a:t>
            </a:r>
          </a:p>
          <a:p>
            <a:r>
              <a:rPr lang="ru-RU" sz="3200" b="1" dirty="0">
                <a:latin typeface="Comic Sans MS" panose="030F0702030302020204" pitchFamily="66" charset="0"/>
              </a:rPr>
              <a:t>(8 месяцев).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292B79-3558-4564-B60E-DD1A19834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524" y="2501246"/>
            <a:ext cx="6555475" cy="265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923602-F568-4D15-97F6-D0C37E80C0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884" y="168815"/>
            <a:ext cx="3670393" cy="26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95F78-7654-4636-8C8A-6B5D474B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816" y="244107"/>
            <a:ext cx="7803110" cy="280246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БЛАГОП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ОЛУЧ</a:t>
            </a: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АТЕЛИ</a:t>
            </a:r>
            <a:b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B022E-0F5D-4FB8-B1BC-4964E70CF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892" y="3097159"/>
            <a:ext cx="6387153" cy="99906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b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 специализированных </a:t>
            </a:r>
            <a:b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детских садов </a:t>
            </a:r>
            <a:b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школ.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4CDDC-960B-48E4-9287-77435A4108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164" y="1693532"/>
            <a:ext cx="5801836" cy="44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8" y="-325677"/>
            <a:ext cx="12504431" cy="7484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7" y="129175"/>
            <a:ext cx="11962356" cy="67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389</TotalTime>
  <Words>58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Arimo</vt:lpstr>
      <vt:lpstr>Calibri</vt:lpstr>
      <vt:lpstr>Century Gothic</vt:lpstr>
      <vt:lpstr>Comic Sans MS</vt:lpstr>
      <vt:lpstr>Times New Roman</vt:lpstr>
      <vt:lpstr>След самолета</vt:lpstr>
      <vt:lpstr>Презентация PowerPoint</vt:lpstr>
      <vt:lpstr>Презентация PowerPoint</vt:lpstr>
      <vt:lpstr>«Загляни ладошкой  в волшебный сундучок» </vt:lpstr>
      <vt:lpstr>КНИГИ,  КОТОРЫЕ ЧИТАЮТ ЛАДОШКАМИ... </vt:lpstr>
      <vt:lpstr>ПРОЕКТ ПОЛУЧИЛ ГРАНТ МЭРА МОСКВЫ</vt:lpstr>
      <vt:lpstr>ЦЕЛЬ ПРОЕКТА</vt:lpstr>
      <vt:lpstr>Сроки ПРОЕКТА</vt:lpstr>
      <vt:lpstr>БЛАГОПОЛУЧАТЕЛИ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Загляни ладошкой в волшебный сундучок</dc:title>
  <dc:creator>User</dc:creator>
  <cp:lastModifiedBy>Илья Споковский</cp:lastModifiedBy>
  <cp:revision>30</cp:revision>
  <dcterms:created xsi:type="dcterms:W3CDTF">2019-11-11T19:41:59Z</dcterms:created>
  <dcterms:modified xsi:type="dcterms:W3CDTF">2019-11-17T12:27:36Z</dcterms:modified>
</cp:coreProperties>
</file>